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354" r:id="rId2"/>
    <p:sldId id="353" r:id="rId3"/>
    <p:sldId id="365" r:id="rId4"/>
    <p:sldId id="364" r:id="rId5"/>
    <p:sldId id="366" r:id="rId6"/>
    <p:sldId id="367" r:id="rId7"/>
    <p:sldId id="368" r:id="rId8"/>
    <p:sldId id="369" r:id="rId9"/>
    <p:sldId id="370" r:id="rId1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66D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7" autoAdjust="0"/>
    <p:restoredTop sz="94660"/>
  </p:normalViewPr>
  <p:slideViewPr>
    <p:cSldViewPr snapToGrid="0">
      <p:cViewPr>
        <p:scale>
          <a:sx n="113" d="100"/>
          <a:sy n="113" d="100"/>
        </p:scale>
        <p:origin x="872" y="5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2019. 1. 3.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twtygqyy/pytorch-vdsr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github.com/CSAILVision/places365/issues/2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github.com/CSAILVision/places365/issues/2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5169633" y="2651182"/>
            <a:ext cx="690113" cy="69011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83911" y="2654058"/>
            <a:ext cx="690113" cy="690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20960" y="2654059"/>
            <a:ext cx="690113" cy="6901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86181" y="3518112"/>
            <a:ext cx="4790993" cy="63094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ko-KR" altLang="en-US" sz="35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일일 실적 보고</a:t>
            </a:r>
            <a:endParaRPr lang="en-US" altLang="ko-KR" sz="3500" dirty="0" smtClean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18749" y="5993448"/>
            <a:ext cx="144060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endParaRPr lang="en-US" altLang="ko-KR" sz="1300" dirty="0" smtClean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55812" y="6133379"/>
            <a:ext cx="4054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3735238" y="2656935"/>
            <a:ext cx="690113" cy="69011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10"/>
          <p:cNvSpPr/>
          <p:nvPr/>
        </p:nvSpPr>
        <p:spPr>
          <a:xfrm>
            <a:off x="2386180" y="4149054"/>
            <a:ext cx="4790993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2019.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01.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03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algn="ctr"/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황지원</a:t>
            </a:r>
            <a:endParaRPr lang="en-US" altLang="ko-KR" sz="2000" dirty="0" smtClean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목</a:t>
            </a:r>
            <a:r>
              <a:rPr lang="ko-KR" altLang="en-US" sz="20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차</a:t>
            </a:r>
            <a:endParaRPr lang="en-US" altLang="ko-KR" sz="2000" dirty="0" smtClean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62866" y="2652014"/>
            <a:ext cx="108015" cy="1080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40053" y="2993628"/>
            <a:ext cx="547742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0 1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231415" y="3368267"/>
            <a:ext cx="15650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VDSR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실행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9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310"/>
            <a:ext cx="9906000" cy="362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1695"/>
            <a:ext cx="9906000" cy="1131271"/>
          </a:xfrm>
          <a:prstGeom prst="rect">
            <a:avLst/>
          </a:prstGeom>
        </p:spPr>
      </p:pic>
      <p:sp>
        <p:nvSpPr>
          <p:cNvPr id="10" name="직사각형 10"/>
          <p:cNvSpPr/>
          <p:nvPr/>
        </p:nvSpPr>
        <p:spPr>
          <a:xfrm>
            <a:off x="620122" y="905775"/>
            <a:ext cx="479099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Training</a:t>
            </a:r>
            <a:endParaRPr lang="en-US" altLang="ko-KR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99707" y="80224"/>
            <a:ext cx="418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github.com/twtygqyy/pytorch-vdsr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46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636"/>
            <a:ext cx="9906000" cy="2650075"/>
          </a:xfrm>
          <a:prstGeom prst="rect">
            <a:avLst/>
          </a:prstGeom>
        </p:spPr>
      </p:pic>
      <p:sp>
        <p:nvSpPr>
          <p:cNvPr id="15" name="직사각형 10"/>
          <p:cNvSpPr/>
          <p:nvPr/>
        </p:nvSpPr>
        <p:spPr>
          <a:xfrm>
            <a:off x="620122" y="882626"/>
            <a:ext cx="479099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7491" y="4888134"/>
            <a:ext cx="9439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functools</a:t>
            </a:r>
            <a:r>
              <a:rPr lang="en-US" sz="1200" dirty="0"/>
              <a:t> import partial </a:t>
            </a:r>
            <a:endParaRPr lang="en-US" sz="1200" dirty="0" smtClean="0"/>
          </a:p>
          <a:p>
            <a:r>
              <a:rPr lang="en-US" sz="1200" dirty="0" smtClean="0"/>
              <a:t>import </a:t>
            </a:r>
            <a:r>
              <a:rPr lang="en-US" sz="1200" dirty="0"/>
              <a:t>pickle </a:t>
            </a:r>
            <a:endParaRPr lang="en-US" sz="1200" dirty="0" smtClean="0"/>
          </a:p>
          <a:p>
            <a:r>
              <a:rPr lang="en-US" sz="1200" dirty="0" err="1" smtClean="0"/>
              <a:t>pickle.load</a:t>
            </a:r>
            <a:r>
              <a:rPr lang="en-US" sz="1200" dirty="0" smtClean="0"/>
              <a:t> </a:t>
            </a:r>
            <a:r>
              <a:rPr lang="en-US" sz="1200" dirty="0"/>
              <a:t>= partial(</a:t>
            </a:r>
            <a:r>
              <a:rPr lang="en-US" sz="1200" dirty="0" err="1"/>
              <a:t>pickle.load</a:t>
            </a:r>
            <a:r>
              <a:rPr lang="en-US" sz="1200" dirty="0"/>
              <a:t>, encoding="latin1") </a:t>
            </a:r>
            <a:endParaRPr lang="en-US" sz="1200" dirty="0" smtClean="0"/>
          </a:p>
          <a:p>
            <a:r>
              <a:rPr lang="en-US" sz="1200" dirty="0" err="1" smtClean="0"/>
              <a:t>pickle.Unpickler</a:t>
            </a:r>
            <a:r>
              <a:rPr lang="en-US" sz="1200" dirty="0" smtClean="0"/>
              <a:t> </a:t>
            </a:r>
            <a:r>
              <a:rPr lang="en-US" sz="1200" dirty="0"/>
              <a:t>= partial(</a:t>
            </a:r>
            <a:r>
              <a:rPr lang="en-US" sz="1200" dirty="0" err="1"/>
              <a:t>pickle.Unpickler</a:t>
            </a:r>
            <a:r>
              <a:rPr lang="en-US" sz="1200" dirty="0"/>
              <a:t>, encoding="latin1") </a:t>
            </a:r>
            <a:endParaRPr lang="en-US" sz="1200" dirty="0" smtClean="0"/>
          </a:p>
          <a:p>
            <a:r>
              <a:rPr lang="en-US" sz="1200" dirty="0" smtClean="0"/>
              <a:t>model </a:t>
            </a:r>
            <a:r>
              <a:rPr lang="en-US" sz="1200" dirty="0"/>
              <a:t>= </a:t>
            </a:r>
            <a:r>
              <a:rPr lang="en-US" sz="1200" dirty="0" err="1"/>
              <a:t>torch.load</a:t>
            </a:r>
            <a:r>
              <a:rPr lang="en-US" sz="1200" dirty="0"/>
              <a:t>(</a:t>
            </a:r>
            <a:r>
              <a:rPr lang="en-US" sz="1200" dirty="0" err="1"/>
              <a:t>model_file</a:t>
            </a:r>
            <a:r>
              <a:rPr lang="en-US" sz="1200" dirty="0"/>
              <a:t>, </a:t>
            </a:r>
            <a:r>
              <a:rPr lang="en-US" sz="1200" dirty="0" err="1"/>
              <a:t>map_location</a:t>
            </a:r>
            <a:r>
              <a:rPr lang="en-US" sz="1200" dirty="0"/>
              <a:t>=lambda storage, </a:t>
            </a:r>
            <a:r>
              <a:rPr lang="en-US" sz="1200" dirty="0" err="1"/>
              <a:t>loc</a:t>
            </a:r>
            <a:r>
              <a:rPr lang="en-US" sz="1200" dirty="0"/>
              <a:t>: storage, </a:t>
            </a:r>
            <a:r>
              <a:rPr lang="en-US" sz="1200" dirty="0" err="1"/>
              <a:t>pickle_module</a:t>
            </a:r>
            <a:r>
              <a:rPr lang="en-US" sz="1200" dirty="0"/>
              <a:t>=pickle)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7490" y="4202090"/>
            <a:ext cx="8722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해결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eval.py</a:t>
            </a:r>
            <a:r>
              <a:rPr lang="ko-KR" altLang="en-US" sz="1200" dirty="0" smtClean="0"/>
              <a:t>에 아래 코드 추가</a:t>
            </a:r>
            <a:endParaRPr lang="en-US" altLang="ko-KR" sz="1200" dirty="0" smtClean="0"/>
          </a:p>
          <a:p>
            <a:r>
              <a:rPr lang="ko-KR" altLang="en-US" sz="1200" dirty="0" smtClean="0"/>
              <a:t>참고 링크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github.com/CSAILVision/places365/issues/25</a:t>
            </a:r>
            <a:r>
              <a:rPr lang="ko-KR" altLang="en-US" sz="1200" dirty="0" smtClean="0"/>
              <a:t> </a:t>
            </a:r>
            <a:endParaRPr lang="en-US" sz="1200" dirty="0"/>
          </a:p>
        </p:txBody>
      </p:sp>
      <p:sp>
        <p:nvSpPr>
          <p:cNvPr id="19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32" y="787173"/>
            <a:ext cx="8075068" cy="6076201"/>
          </a:xfrm>
          <a:prstGeom prst="rect">
            <a:avLst/>
          </a:prstGeom>
        </p:spPr>
      </p:pic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620122" y="882626"/>
            <a:ext cx="479099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Evaluation</a:t>
            </a:r>
          </a:p>
        </p:txBody>
      </p:sp>
      <p:sp>
        <p:nvSpPr>
          <p:cNvPr id="10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5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620122" y="882626"/>
            <a:ext cx="479099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849"/>
            <a:ext cx="9906000" cy="26005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491" y="4888134"/>
            <a:ext cx="94399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functools</a:t>
            </a:r>
            <a:r>
              <a:rPr lang="en-US" sz="1200" dirty="0"/>
              <a:t> import partial </a:t>
            </a:r>
            <a:endParaRPr lang="en-US" sz="1200" dirty="0" smtClean="0"/>
          </a:p>
          <a:p>
            <a:r>
              <a:rPr lang="en-US" sz="1200" dirty="0" smtClean="0"/>
              <a:t>import </a:t>
            </a:r>
            <a:r>
              <a:rPr lang="en-US" sz="1200" dirty="0"/>
              <a:t>pickle </a:t>
            </a:r>
            <a:endParaRPr lang="en-US" sz="1200" dirty="0" smtClean="0"/>
          </a:p>
          <a:p>
            <a:r>
              <a:rPr lang="en-US" sz="1200" dirty="0" err="1" smtClean="0"/>
              <a:t>pickle.load</a:t>
            </a:r>
            <a:r>
              <a:rPr lang="en-US" sz="1200" dirty="0" smtClean="0"/>
              <a:t> </a:t>
            </a:r>
            <a:r>
              <a:rPr lang="en-US" sz="1200" dirty="0"/>
              <a:t>= partial(</a:t>
            </a:r>
            <a:r>
              <a:rPr lang="en-US" sz="1200" dirty="0" err="1"/>
              <a:t>pickle.load</a:t>
            </a:r>
            <a:r>
              <a:rPr lang="en-US" sz="1200" dirty="0"/>
              <a:t>, encoding="latin1") </a:t>
            </a:r>
            <a:endParaRPr lang="en-US" sz="1200" dirty="0" smtClean="0"/>
          </a:p>
          <a:p>
            <a:r>
              <a:rPr lang="en-US" sz="1200" dirty="0" err="1" smtClean="0"/>
              <a:t>pickle.Unpickler</a:t>
            </a:r>
            <a:r>
              <a:rPr lang="en-US" sz="1200" dirty="0" smtClean="0"/>
              <a:t> </a:t>
            </a:r>
            <a:r>
              <a:rPr lang="en-US" sz="1200" dirty="0"/>
              <a:t>= partial(</a:t>
            </a:r>
            <a:r>
              <a:rPr lang="en-US" sz="1200" dirty="0" err="1"/>
              <a:t>pickle.Unpickler</a:t>
            </a:r>
            <a:r>
              <a:rPr lang="en-US" sz="1200" dirty="0"/>
              <a:t>, encoding="latin1") </a:t>
            </a:r>
            <a:endParaRPr lang="en-US" sz="1200" dirty="0" smtClean="0"/>
          </a:p>
          <a:p>
            <a:r>
              <a:rPr lang="en-US" sz="1200" dirty="0" smtClean="0"/>
              <a:t>model </a:t>
            </a:r>
            <a:r>
              <a:rPr lang="en-US" sz="1200" dirty="0"/>
              <a:t>= </a:t>
            </a:r>
            <a:r>
              <a:rPr lang="en-US" sz="1200" dirty="0" err="1"/>
              <a:t>torch.load</a:t>
            </a:r>
            <a:r>
              <a:rPr lang="en-US" sz="1200" dirty="0"/>
              <a:t>(</a:t>
            </a:r>
            <a:r>
              <a:rPr lang="en-US" sz="1200" dirty="0" err="1"/>
              <a:t>model_file</a:t>
            </a:r>
            <a:r>
              <a:rPr lang="en-US" sz="1200" dirty="0"/>
              <a:t>, </a:t>
            </a:r>
            <a:r>
              <a:rPr lang="en-US" sz="1200" dirty="0" err="1"/>
              <a:t>map_location</a:t>
            </a:r>
            <a:r>
              <a:rPr lang="en-US" sz="1200" dirty="0"/>
              <a:t>=lambda storage, </a:t>
            </a:r>
            <a:r>
              <a:rPr lang="en-US" sz="1200" dirty="0" err="1"/>
              <a:t>loc</a:t>
            </a:r>
            <a:r>
              <a:rPr lang="en-US" sz="1200" dirty="0"/>
              <a:t>: storage, </a:t>
            </a:r>
            <a:r>
              <a:rPr lang="en-US" sz="1200" dirty="0" err="1"/>
              <a:t>pickle_module</a:t>
            </a:r>
            <a:r>
              <a:rPr lang="en-US" sz="1200" dirty="0"/>
              <a:t>=pickle)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7490" y="4202090"/>
            <a:ext cx="8722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해결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demo.py</a:t>
            </a:r>
            <a:r>
              <a:rPr lang="ko-KR" altLang="en-US" sz="1200" dirty="0" smtClean="0"/>
              <a:t>에 아래 코드 추가</a:t>
            </a:r>
            <a:endParaRPr lang="en-US" altLang="ko-KR" sz="1200" dirty="0" smtClean="0"/>
          </a:p>
          <a:p>
            <a:r>
              <a:rPr lang="ko-KR" altLang="en-US" sz="1200" dirty="0" smtClean="0"/>
              <a:t>참고 링크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github.com/CSAILVision/places365/issues/25</a:t>
            </a:r>
            <a:r>
              <a:rPr lang="ko-KR" altLang="en-US" sz="1200" dirty="0" smtClean="0"/>
              <a:t> </a:t>
            </a:r>
            <a:endParaRPr lang="en-US" sz="1200" dirty="0"/>
          </a:p>
        </p:txBody>
      </p:sp>
      <p:sp>
        <p:nvSpPr>
          <p:cNvPr id="12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358"/>
            <a:ext cx="9906000" cy="2857913"/>
          </a:xfrm>
          <a:prstGeom prst="rect">
            <a:avLst/>
          </a:prstGeom>
        </p:spPr>
      </p:pic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10"/>
          <p:cNvSpPr/>
          <p:nvPr/>
        </p:nvSpPr>
        <p:spPr>
          <a:xfrm>
            <a:off x="519245" y="4471566"/>
            <a:ext cx="4790993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Plot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이 되어야 하는데 안된다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(</a:t>
            </a:r>
            <a:r>
              <a:rPr lang="en-US" altLang="ko-KR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Colab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)</a:t>
            </a:r>
          </a:p>
          <a:p>
            <a:endParaRPr lang="en-US" altLang="ko-KR" dirty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-&gt;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결과물 저장으로 해결</a:t>
            </a:r>
            <a:endParaRPr lang="en-US" altLang="ko-KR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74" y="3485431"/>
            <a:ext cx="2997200" cy="289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6" y="5519757"/>
            <a:ext cx="2882900" cy="749300"/>
          </a:xfrm>
          <a:prstGeom prst="rect">
            <a:avLst/>
          </a:prstGeom>
        </p:spPr>
      </p:pic>
      <p:sp>
        <p:nvSpPr>
          <p:cNvPr id="14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0122" y="882626"/>
            <a:ext cx="4790993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5949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0"/>
          <p:cNvSpPr/>
          <p:nvPr/>
        </p:nvSpPr>
        <p:spPr>
          <a:xfrm>
            <a:off x="772522" y="1035026"/>
            <a:ext cx="7479656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Demo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Result </a:t>
            </a:r>
            <a:r>
              <a:rPr lang="mr-IN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순서대로 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ground truth, </a:t>
            </a:r>
            <a:r>
              <a:rPr lang="en-US" altLang="ko-KR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bicubic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(input), VDSR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output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8" y="2402712"/>
            <a:ext cx="2956366" cy="29563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34" y="2402712"/>
            <a:ext cx="2956366" cy="29563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00" y="2402712"/>
            <a:ext cx="2956366" cy="2956366"/>
          </a:xfrm>
          <a:prstGeom prst="rect">
            <a:avLst/>
          </a:prstGeom>
        </p:spPr>
      </p:pic>
      <p:sp>
        <p:nvSpPr>
          <p:cNvPr id="16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8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0"/>
          <p:cNvSpPr/>
          <p:nvPr/>
        </p:nvSpPr>
        <p:spPr>
          <a:xfrm>
            <a:off x="772521" y="1035026"/>
            <a:ext cx="8044101" cy="36933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Demo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Result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개인 사진 적용 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;</a:t>
            </a:r>
            <a:r>
              <a:rPr lang="en-US" altLang="ko-KR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순서대로</a:t>
            </a:r>
            <a:r>
              <a:rPr lang="en-US" altLang="ko-KR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ground truth, input, VDSR 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418368" y="1507122"/>
            <a:ext cx="9130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12121"/>
                </a:solidFill>
                <a:latin typeface="Courier New" charset="0"/>
              </a:rPr>
              <a:t>ValueError</a:t>
            </a:r>
            <a:r>
              <a:rPr lang="en-US" sz="1200" dirty="0">
                <a:solidFill>
                  <a:srgbClr val="212121"/>
                </a:solidFill>
                <a:latin typeface="Courier New" charset="0"/>
              </a:rPr>
              <a:t>: operands could not be broadcast together with shapes (3016,3016) (374,374</a:t>
            </a:r>
            <a:r>
              <a:rPr lang="en-US" sz="1200" dirty="0" smtClean="0">
                <a:solidFill>
                  <a:srgbClr val="212121"/>
                </a:solidFill>
                <a:latin typeface="Courier New" charset="0"/>
              </a:rPr>
              <a:t>)</a:t>
            </a:r>
          </a:p>
          <a:p>
            <a:r>
              <a:rPr lang="en-US" sz="1200" dirty="0" smtClean="0">
                <a:solidFill>
                  <a:srgbClr val="212121"/>
                </a:solidFill>
                <a:latin typeface="Courier New" charset="0"/>
              </a:rPr>
              <a:t>-&gt; </a:t>
            </a:r>
            <a:r>
              <a:rPr lang="en-US" sz="1200" dirty="0" smtClean="0">
                <a:solidFill>
                  <a:srgbClr val="212121"/>
                </a:solidFill>
                <a:latin typeface="Courier New" charset="0"/>
              </a:rPr>
              <a:t>data</a:t>
            </a:r>
            <a:r>
              <a:rPr lang="ko-KR" altLang="en-US" sz="1200" dirty="0" smtClean="0">
                <a:solidFill>
                  <a:srgbClr val="212121"/>
                </a:solidFill>
                <a:latin typeface="Courier New" charset="0"/>
              </a:rPr>
              <a:t>의 크기가 맞지 않아 </a:t>
            </a:r>
            <a:r>
              <a:rPr lang="en-US" altLang="ko-KR" sz="1200" dirty="0" smtClean="0">
                <a:solidFill>
                  <a:srgbClr val="212121"/>
                </a:solidFill>
                <a:latin typeface="Courier New" charset="0"/>
              </a:rPr>
              <a:t>PSNR</a:t>
            </a:r>
            <a:r>
              <a:rPr lang="ko-KR" altLang="en-US" sz="1200" dirty="0" smtClean="0">
                <a:solidFill>
                  <a:srgbClr val="212121"/>
                </a:solidFill>
                <a:latin typeface="Courier New" charset="0"/>
              </a:rPr>
              <a:t>을 측정할 수 없다는 에러</a:t>
            </a:r>
            <a:endParaRPr lang="en-US" altLang="ko-KR" sz="1200" dirty="0" smtClean="0">
              <a:solidFill>
                <a:srgbClr val="212121"/>
              </a:solidFill>
              <a:latin typeface="Courier New" charset="0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Courier New" charset="0"/>
              </a:rPr>
              <a:t>	</a:t>
            </a:r>
            <a:r>
              <a:rPr lang="en-US" altLang="ko-KR" sz="1200" dirty="0" smtClean="0">
                <a:solidFill>
                  <a:srgbClr val="212121"/>
                </a:solidFill>
                <a:latin typeface="Courier New" charset="0"/>
              </a:rPr>
              <a:t>-&gt;</a:t>
            </a:r>
            <a:r>
              <a:rPr lang="ko-KR" altLang="en-US" sz="1200" dirty="0" smtClean="0">
                <a:solidFill>
                  <a:srgbClr val="212121"/>
                </a:solidFill>
                <a:latin typeface="Courier New" charset="0"/>
              </a:rPr>
              <a:t> 일단 </a:t>
            </a:r>
            <a:r>
              <a:rPr lang="en-US" altLang="ko-KR" sz="1200" dirty="0" err="1" smtClean="0">
                <a:solidFill>
                  <a:srgbClr val="212121"/>
                </a:solidFill>
                <a:latin typeface="Courier New" charset="0"/>
              </a:rPr>
              <a:t>pnsr</a:t>
            </a:r>
            <a:r>
              <a:rPr lang="en-US" altLang="ko-KR" sz="1200" dirty="0" smtClean="0">
                <a:solidFill>
                  <a:srgbClr val="212121"/>
                </a:solidFill>
                <a:latin typeface="Courier New" charset="0"/>
              </a:rPr>
              <a:t> </a:t>
            </a:r>
            <a:r>
              <a:rPr lang="ko-KR" altLang="en-US" sz="1200" dirty="0" smtClean="0">
                <a:solidFill>
                  <a:srgbClr val="212121"/>
                </a:solidFill>
                <a:latin typeface="Courier New" charset="0"/>
              </a:rPr>
              <a:t>계산부분 없애고 돌림 </a:t>
            </a:r>
            <a:r>
              <a:rPr lang="en-US" altLang="ko-KR" sz="1200" dirty="0" smtClean="0">
                <a:solidFill>
                  <a:srgbClr val="212121"/>
                </a:solidFill>
                <a:latin typeface="Courier New" charset="0"/>
              </a:rPr>
              <a:t>(</a:t>
            </a:r>
            <a:r>
              <a:rPr lang="ko-KR" altLang="en-US" sz="1200" dirty="0">
                <a:solidFill>
                  <a:srgbClr val="212121"/>
                </a:solidFill>
                <a:latin typeface="Courier New" charset="0"/>
              </a:rPr>
              <a:t> </a:t>
            </a:r>
            <a:r>
              <a:rPr lang="ko-KR" altLang="en-US" sz="1200" dirty="0" smtClean="0">
                <a:solidFill>
                  <a:srgbClr val="212121"/>
                </a:solidFill>
                <a:latin typeface="Courier New" charset="0"/>
              </a:rPr>
              <a:t>성능을 측정하려고 하는 것이 아니기 때문 </a:t>
            </a:r>
            <a:r>
              <a:rPr lang="en-US" altLang="ko-KR" sz="1200" dirty="0" smtClean="0">
                <a:solidFill>
                  <a:srgbClr val="212121"/>
                </a:solidFill>
                <a:latin typeface="Courier New" charset="0"/>
              </a:rPr>
              <a:t>)</a:t>
            </a:r>
            <a:r>
              <a:rPr lang="en-US" sz="1200" dirty="0" smtClean="0">
                <a:solidFill>
                  <a:srgbClr val="212121"/>
                </a:solidFill>
                <a:latin typeface="Courier New" charset="0"/>
              </a:rPr>
              <a:t> 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95" y="2476619"/>
            <a:ext cx="2905608" cy="2905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03" y="2476619"/>
            <a:ext cx="2905608" cy="29056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8" y="2476620"/>
            <a:ext cx="2905608" cy="29056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1939" y="5714636"/>
            <a:ext cx="87223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SR</a:t>
            </a:r>
            <a:r>
              <a:rPr lang="ko-KR" altLang="en-US" sz="1200" dirty="0" smtClean="0"/>
              <a:t>을 적용하고자하는 파일을 </a:t>
            </a:r>
            <a:r>
              <a:rPr lang="en-US" altLang="ko-KR" sz="1200" dirty="0" smtClean="0"/>
              <a:t>Set5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에 이름</a:t>
            </a:r>
            <a:r>
              <a:rPr lang="en-US" altLang="ko-KR" sz="1200" dirty="0" smtClean="0"/>
              <a:t>_</a:t>
            </a:r>
            <a:r>
              <a:rPr lang="en-US" altLang="ko-KR" sz="1200" dirty="0" err="1" smtClean="0"/>
              <a:t>GT_scale_n.bmp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형태로 넣어놓고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( n = scale )</a:t>
            </a:r>
          </a:p>
          <a:p>
            <a:endParaRPr lang="en-US" altLang="ko-KR" sz="1200" dirty="0" smtClean="0"/>
          </a:p>
          <a:p>
            <a:r>
              <a:rPr lang="en-US" sz="1200" dirty="0"/>
              <a:t>!python3 </a:t>
            </a:r>
            <a:r>
              <a:rPr lang="en-US" sz="1200" dirty="0" err="1"/>
              <a:t>demo.py</a:t>
            </a:r>
            <a:r>
              <a:rPr lang="en-US" sz="1200" dirty="0"/>
              <a:t> --</a:t>
            </a:r>
            <a:r>
              <a:rPr lang="en-US" sz="1200" dirty="0" err="1"/>
              <a:t>cuda</a:t>
            </a:r>
            <a:r>
              <a:rPr lang="en-US" sz="1200" dirty="0"/>
              <a:t> --model model/model_epoch_50.pth --image </a:t>
            </a:r>
            <a:r>
              <a:rPr lang="en-US" sz="1200" dirty="0" err="1"/>
              <a:t>egg_GT</a:t>
            </a:r>
            <a:r>
              <a:rPr lang="en-US" sz="1200" dirty="0"/>
              <a:t> --scale 4 --</a:t>
            </a:r>
            <a:r>
              <a:rPr lang="en-US" sz="1200" dirty="0" err="1"/>
              <a:t>gpus</a:t>
            </a:r>
            <a:r>
              <a:rPr lang="en-US" sz="1200" dirty="0"/>
              <a:t> </a:t>
            </a:r>
            <a:r>
              <a:rPr lang="en-US" sz="1200" dirty="0" smtClean="0"/>
              <a:t>0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이렇게 실행하면 된다</a:t>
            </a:r>
            <a:r>
              <a:rPr lang="en-US" altLang="ko-KR" sz="1200" dirty="0" smtClean="0"/>
              <a:t>.</a:t>
            </a:r>
            <a:endParaRPr lang="en-US" sz="1200" dirty="0"/>
          </a:p>
        </p:txBody>
      </p:sp>
      <p:sp>
        <p:nvSpPr>
          <p:cNvPr id="20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실행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-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290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3552</TotalTime>
  <Words>252</Words>
  <Application>Microsoft Macintosh PowerPoint</Application>
  <PresentationFormat>A4 Paper (210x297 mm)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Courier New</vt:lpstr>
      <vt:lpstr>Mangal</vt:lpstr>
      <vt:lpstr>Noto Sans CJK KR Bold</vt:lpstr>
      <vt:lpstr>Noto Sans CJK KR Medium</vt:lpstr>
      <vt:lpstr>맑은 고딕</vt:lpstr>
      <vt:lpstr>Arial</vt:lpstr>
      <vt:lpstr>3_Office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Microsoft Office 사용자</cp:lastModifiedBy>
  <cp:revision>513</cp:revision>
  <dcterms:created xsi:type="dcterms:W3CDTF">2017-09-07T10:48:07Z</dcterms:created>
  <dcterms:modified xsi:type="dcterms:W3CDTF">2019-01-03T09:19:58Z</dcterms:modified>
</cp:coreProperties>
</file>